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4B2B"/>
    <a:srgbClr val="0F4557"/>
    <a:srgbClr val="F8EBD4"/>
    <a:srgbClr val="00007D"/>
    <a:srgbClr val="ECF7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00"/>
    <p:restoredTop sz="94830"/>
  </p:normalViewPr>
  <p:slideViewPr>
    <p:cSldViewPr snapToGrid="0" showGuides="1">
      <p:cViewPr varScale="1">
        <p:scale>
          <a:sx n="156" d="100"/>
          <a:sy n="156" d="100"/>
        </p:scale>
        <p:origin x="1032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02CD9-BF7A-AD48-9ED4-61D2E82291DA}" type="datetimeFigureOut">
              <a:rPr lang="en-US" smtClean="0"/>
              <a:t>7/16/25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ADD68-9541-6342-8ACA-29FDC49804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750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ADD68-9541-6342-8ACA-29FDC498042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401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E5F91-F8B0-15FD-CD2D-344CDB49DF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4928EB-3541-0E30-E649-1489AADA01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3AF2F-1EAE-7C52-F98C-72032041E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91BCF-58BD-1D4F-8AB7-6EFFA39D9F65}" type="datetimeFigureOut">
              <a:rPr lang="en-US" smtClean="0"/>
              <a:t>7/16/25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662F0-4F85-5CB9-BFDE-14DB2CB11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8B976B-C1F5-C6B8-7C36-96E60386C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754C-993B-1940-AE79-B66A48467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36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8C79B-9E6B-DFA8-BB16-2B247FF54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BB09F1-C329-CEDD-174B-8F80CD922C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19B1E-1CA4-A6FA-EF62-72A2CD74F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91BCF-58BD-1D4F-8AB7-6EFFA39D9F65}" type="datetimeFigureOut">
              <a:rPr lang="en-US" smtClean="0"/>
              <a:t>7/16/25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57F913-5354-2A85-46D0-9115FFA2A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F9106F-6DA3-212B-CB08-82857D6DF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754C-993B-1940-AE79-B66A48467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754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1996EE-F3B7-F259-C95E-ADCE4E9C7B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24627-5667-BDD2-BE74-3C45EF6FA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CA36C-77D3-E76B-F740-A96B2C312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91BCF-58BD-1D4F-8AB7-6EFFA39D9F65}" type="datetimeFigureOut">
              <a:rPr lang="en-US" smtClean="0"/>
              <a:t>7/16/25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8BB5F-33FE-897D-D242-DB53E01F3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5AED9A-9B45-DB14-9A61-1AA03BC77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754C-993B-1940-AE79-B66A48467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468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8F78F-4C5A-44D0-C4F5-BEC584779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0EA8C-9564-71CC-75AF-5D2D1E549A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D3B565-0A27-92D9-D1AF-FCEA892A4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91BCF-58BD-1D4F-8AB7-6EFFA39D9F65}" type="datetimeFigureOut">
              <a:rPr lang="en-US" smtClean="0"/>
              <a:t>7/16/25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219A5-0B04-866F-93F6-07ABA2EFF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47608B-15B1-E492-D89C-813363095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754C-993B-1940-AE79-B66A48467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00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1552D-BD1B-1819-1561-2CA9C9680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BDEBC7-8298-9A05-CE44-9AA34D2DDE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F95D3-3E0C-2348-9143-C0383BF07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91BCF-58BD-1D4F-8AB7-6EFFA39D9F65}" type="datetimeFigureOut">
              <a:rPr lang="en-US" smtClean="0"/>
              <a:t>7/16/25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DFA70-A795-488F-7227-9458C0CD0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B3F49A-2D0A-F063-9CB0-2BD25DE7C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754C-993B-1940-AE79-B66A48467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451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53D9BC-75CB-D8C4-44F8-BB90DA6D1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9B14E-A5D3-EB0B-EAB0-8A1CDD9284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399899-0C76-2FE6-AEE7-74B732878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373DC9-AB48-3B52-2E94-5467CF16C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91BCF-58BD-1D4F-8AB7-6EFFA39D9F65}" type="datetimeFigureOut">
              <a:rPr lang="en-US" smtClean="0"/>
              <a:t>7/16/25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A1A095-FC90-E7C3-6E14-FDAB44427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A5BE9-DD73-ADDE-469F-4C02C3848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754C-993B-1940-AE79-B66A48467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991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428B8-DE41-AE66-E04B-7EBF64467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E33C6-0E3B-5FF1-9168-A53E39706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590506-8725-9C96-3CCE-983131AE67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6B272A-FBB0-7948-0E4A-FCE2D7C4AD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B583DC-25FC-2446-0EAA-3BB2874FB8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9B8D3D-3174-394E-01D8-E2BD1680D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91BCF-58BD-1D4F-8AB7-6EFFA39D9F65}" type="datetimeFigureOut">
              <a:rPr lang="en-US" smtClean="0"/>
              <a:t>7/16/25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C67029-AB5E-294F-4424-B33D0B661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50FEC9-641E-5FD0-C2E3-0C3F78862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754C-993B-1940-AE79-B66A48467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798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4919C-1207-AD6A-ECB6-96877917B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C696B4-E560-2263-BA02-32F197772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91BCF-58BD-1D4F-8AB7-6EFFA39D9F65}" type="datetimeFigureOut">
              <a:rPr lang="en-US" smtClean="0"/>
              <a:t>7/16/25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D7DAD3-2DA4-AC16-B6FD-5DE0D7849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01F016-28A7-1ADD-3546-175E6474A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754C-993B-1940-AE79-B66A48467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921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DA785B-B15E-2402-E18B-720B6249E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91BCF-58BD-1D4F-8AB7-6EFFA39D9F65}" type="datetimeFigureOut">
              <a:rPr lang="en-US" smtClean="0"/>
              <a:t>7/16/25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9B2957-EAA9-5F5F-C726-B83FED737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E26680-555B-A938-256D-FF3087BBB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754C-993B-1940-AE79-B66A48467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524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097A9-6D8B-366F-272A-CEEBC76D7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5D978-BAC6-096B-0DD2-581A0E52D7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5EC249-92FB-5A2B-101F-7EEC7B736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A9F22D-0262-6EC8-6D5A-4A9A96C22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91BCF-58BD-1D4F-8AB7-6EFFA39D9F65}" type="datetimeFigureOut">
              <a:rPr lang="en-US" smtClean="0"/>
              <a:t>7/16/25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63A8FB-A264-365F-2F3D-FC92252DC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7C0D16-5E96-4B39-A746-8C6BF528B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754C-993B-1940-AE79-B66A48467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4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335E5-2A7C-97D3-A746-0ACE9033E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B2CF1BA-9D00-26A0-8739-D8E956CFAA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E98A55-39E9-09BC-E5D5-842A7FC658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6F03D3-C130-7AB1-0E6E-D71A3E44D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91BCF-58BD-1D4F-8AB7-6EFFA39D9F65}" type="datetimeFigureOut">
              <a:rPr lang="en-US" smtClean="0"/>
              <a:t>7/16/25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D6B081-965F-C40A-9DF0-E77DE2412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7731FB-0CCE-5903-3838-51E4A8725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B754C-993B-1940-AE79-B66A48467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78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F053C0-6DF0-3EEA-5D04-C6406154F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9A7A97-6D2D-4DF8-F6B9-4C9BB222F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E3810-AF54-2483-58AE-3F832C9010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91BCF-58BD-1D4F-8AB7-6EFFA39D9F65}" type="datetimeFigureOut">
              <a:rPr lang="en-US" smtClean="0"/>
              <a:t>7/16/25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19924A-DFFB-B8D7-9BF6-B1598270B6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7BF1A-CC6B-2AE1-D138-EFDE983434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B754C-993B-1940-AE79-B66A48467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47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B24207C-373C-28D7-4659-B028E65FF4A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8E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green stem with leaves&#10;&#10;Description automatically generated">
            <a:extLst>
              <a:ext uri="{FF2B5EF4-FFF2-40B4-BE49-F238E27FC236}">
                <a16:creationId xmlns:a16="http://schemas.microsoft.com/office/drawing/2014/main" id="{D0D05208-B5A3-1305-BCA1-6770BFE1D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900000">
            <a:off x="6989750" y="533653"/>
            <a:ext cx="2173929" cy="12479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D1D57B0-C7B9-A35A-41BB-5670B62490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581" y="2460543"/>
            <a:ext cx="4249319" cy="1770550"/>
          </a:xfrm>
          <a:prstGeom prst="rect">
            <a:avLst/>
          </a:prstGeom>
          <a:effectLst>
            <a:outerShdw blurRad="101600" sx="102000" sy="102000" algn="ctr" rotWithShape="0">
              <a:prstClr val="black">
                <a:alpha val="25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8ABB6CF-9343-3B20-D006-8E69AE7676F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11222"/>
          <a:stretch>
            <a:fillRect/>
          </a:stretch>
        </p:blipFill>
        <p:spPr>
          <a:xfrm>
            <a:off x="3338943" y="2344738"/>
            <a:ext cx="4165785" cy="1863936"/>
          </a:xfrm>
          <a:prstGeom prst="rect">
            <a:avLst/>
          </a:prstGeom>
          <a:effectLst>
            <a:outerShdw blurRad="101600" sx="102000" sy="102000" algn="ctr" rotWithShape="0">
              <a:prstClr val="black">
                <a:alpha val="25000"/>
              </a:prstClr>
            </a:outerShdw>
          </a:effec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9F5B6B1-DE4A-B864-08E1-0F4BE3C4C4C9}"/>
              </a:ext>
            </a:extLst>
          </p:cNvPr>
          <p:cNvSpPr/>
          <p:nvPr/>
        </p:nvSpPr>
        <p:spPr>
          <a:xfrm flipV="1">
            <a:off x="1" y="4208673"/>
            <a:ext cx="9144000" cy="934825"/>
          </a:xfrm>
          <a:prstGeom prst="rect">
            <a:avLst/>
          </a:prstGeom>
          <a:solidFill>
            <a:srgbClr val="F8EB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343768-67A0-DC3F-9A63-BFC820529A51}"/>
              </a:ext>
            </a:extLst>
          </p:cNvPr>
          <p:cNvSpPr txBox="1"/>
          <p:nvPr/>
        </p:nvSpPr>
        <p:spPr>
          <a:xfrm>
            <a:off x="407582" y="4444792"/>
            <a:ext cx="6873950" cy="40395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2625" b="1" spc="-50" dirty="0">
                <a:solidFill>
                  <a:srgbClr val="0F455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27 June – 1 July 2027 • Mérida, Mexico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226E6A8-8BA6-73AE-4830-D8A037AA4C2E}"/>
              </a:ext>
            </a:extLst>
          </p:cNvPr>
          <p:cNvSpPr/>
          <p:nvPr/>
        </p:nvSpPr>
        <p:spPr>
          <a:xfrm>
            <a:off x="6800487" y="2419668"/>
            <a:ext cx="1969021" cy="1967010"/>
          </a:xfrm>
          <a:prstGeom prst="ellipse">
            <a:avLst/>
          </a:prstGeom>
          <a:solidFill>
            <a:srgbClr val="CC4B2B"/>
          </a:solidFill>
          <a:ln>
            <a:solidFill>
              <a:schemeClr val="bg1"/>
            </a:solidFill>
          </a:ln>
          <a:effectLst>
            <a:outerShdw blurRad="1016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en-US" sz="2800" b="1" dirty="0">
                <a:latin typeface="Arial Black" panose="020B0604020202020204" pitchFamily="34" charset="0"/>
                <a:cs typeface="Arial Black" panose="020B0604020202020204" pitchFamily="34" charset="0"/>
              </a:rPr>
              <a:t>SAVE THE DATE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58BAFF5-F5E7-804E-66C1-A30E2B1AC9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07578" y="345323"/>
            <a:ext cx="6873948" cy="165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2869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14</Words>
  <Application>Microsoft Macintosh PowerPoint</Application>
  <PresentationFormat>On-screen Show (16:9)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Garth Stewart</dc:creator>
  <cp:lastModifiedBy>Garth Stewart</cp:lastModifiedBy>
  <cp:revision>10</cp:revision>
  <dcterms:created xsi:type="dcterms:W3CDTF">2023-07-19T17:02:08Z</dcterms:created>
  <dcterms:modified xsi:type="dcterms:W3CDTF">2025-07-16T13:22:04Z</dcterms:modified>
</cp:coreProperties>
</file>